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2" r:id="rId8"/>
    <p:sldId id="287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2" autoAdjust="0"/>
    <p:restoredTop sz="94660"/>
  </p:normalViewPr>
  <p:slideViewPr>
    <p:cSldViewPr snapToGrid="0">
      <p:cViewPr>
        <p:scale>
          <a:sx n="76" d="100"/>
          <a:sy n="76" d="100"/>
        </p:scale>
        <p:origin x="-476" y="-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127" y="4700981"/>
            <a:ext cx="7772400" cy="1600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3200" b="1" u="none" dirty="0">
                <a:solidFill>
                  <a:schemeClr val="bg1">
                    <a:lumMod val="85000"/>
                    <a:lumOff val="15000"/>
                  </a:schemeClr>
                </a:solidFill>
              </a:rPr>
              <a:t>استاذ المادة</a:t>
            </a:r>
            <a:endParaRPr lang="ar-SA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ar-IQ" sz="3200" b="1" u="none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ar-IQ" sz="3200" b="1" u="none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م.يونس</a:t>
            </a:r>
            <a:r>
              <a:rPr lang="ar-IQ" sz="3200" b="1" u="none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كاظم حميد</a:t>
            </a: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وظائف نظام التشغيل: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قراءة التعليمات من ROM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استلام الاوامر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تحميل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البرامجيات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العودة الى نظام التشغيل</a:t>
            </a:r>
          </a:p>
          <a:p>
            <a:pPr marL="0" indent="0" algn="r" rtl="1">
              <a:buNone/>
            </a:pP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9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 لبعض نظم التشغيل: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(DOS) للحاسوب الشخصي.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ماكنتوش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Mac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OS).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ويندوز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Microsoft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Windows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تشغيل ليونكس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Linux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التشغيل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اندرويد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Android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OS).</a:t>
            </a:r>
          </a:p>
        </p:txBody>
      </p:sp>
    </p:spTree>
    <p:extLst>
      <p:ext uri="{BB962C8B-B14F-4D97-AF65-F5344CB8AC3E}">
        <p14:creationId xmlns:p14="http://schemas.microsoft.com/office/powerpoint/2010/main" val="316189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التشغيل ويندوز7 (7Windows):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بتاريخ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اكتوبر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2009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ويندوز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فيستا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يعتبر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نقلة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نوعية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منذ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اصدار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تشغيل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ويندوز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اكس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قامت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شركة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مايكوسوفت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بتطوير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ليضم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العديد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القدرات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الجديدة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64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32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3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15451" y="984738"/>
            <a:ext cx="3316406" cy="1376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متطلبات تنصيب ويندوز7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11339"/>
              </p:ext>
            </p:extLst>
          </p:nvPr>
        </p:nvGraphicFramePr>
        <p:xfrm>
          <a:off x="1678675" y="2483892"/>
          <a:ext cx="9225886" cy="2770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41425"/>
                <a:gridCol w="3061044"/>
                <a:gridCol w="3323417"/>
              </a:tblGrid>
              <a:tr h="31126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الاصدار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64 بت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32 بت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المعالج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 GHz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 GHz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ذاكرة </a:t>
                      </a:r>
                      <a:r>
                        <a:rPr lang="en-US" sz="1400">
                          <a:effectLst/>
                        </a:rPr>
                        <a:t>RAM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5636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بطاقة الرسوميات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معالج رسومات دايركت اكس 9 مع نموذج تشغيل </a:t>
                      </a:r>
                      <a:r>
                        <a:rPr lang="en-US" sz="1400">
                          <a:effectLst/>
                        </a:rPr>
                        <a:t>river model 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6831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مساحة على القرص الصلب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مساحة خالية </a:t>
                      </a:r>
                      <a:r>
                        <a:rPr lang="en-US" sz="1400" dirty="0">
                          <a:effectLst/>
                        </a:rPr>
                        <a:t>20 GB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مساحة خالية </a:t>
                      </a:r>
                      <a:r>
                        <a:rPr lang="en-US" sz="1400">
                          <a:effectLst/>
                        </a:rPr>
                        <a:t>16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 gridSpan="3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مشغل قرص مدمج للتنصيب من </a:t>
                      </a:r>
                      <a:r>
                        <a:rPr lang="en-US" sz="1400" dirty="0">
                          <a:effectLst/>
                        </a:rPr>
                        <a:t>CD\DVD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5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56097" y="1433014"/>
            <a:ext cx="9005174" cy="4926843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ar-IQ" sz="5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 الجديدة في ويندوز 7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ويندوز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اكثر ترتيبا/تنظيما مع ثلاث طرق تساعد على ذلك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Aero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Shake, Aero Peek,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Snap</a:t>
            </a:r>
            <a:endParaRPr lang="en-US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خلفيات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سطح المكتب جديدة و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كثيرة</a:t>
            </a:r>
            <a:r>
              <a:rPr lang="ar-IQ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اعادة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تصميم شريط المهام للحصول على المزيد من السهولة في التعامل و بسرع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كبيرة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مثلا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خاصية  قوائم الانتقال السريع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Jump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Lists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شكل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: عند تشغيل برنامج جديد يضاف رمز البرنامج الى شريط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التشغيل</a:t>
            </a:r>
            <a:r>
              <a:rPr lang="ar-IQ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اضافة الادوات الذكية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Gadgets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برامج صغيرة توفر معلومات سريعة و تتيح امكانية الوصول بسرعة الى الادوات المستخدمة بشكل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متكرر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58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201003"/>
            <a:ext cx="8694845" cy="4749421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IQ" sz="51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 الجديدة في ويندوز </a:t>
            </a:r>
            <a:r>
              <a:rPr lang="ar-IQ" sz="51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البحث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Search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تتيح البحث ضمن كل شيء في نظام التشغيل.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تكنلوجيا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Windows Touch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جديد تساعد على </a:t>
            </a:r>
            <a:r>
              <a:rPr lang="ar-SA" sz="51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التصفح على الانترنت و مشاهدة مجلدات (البومات) الصور باستخدام الاصابع (اللمس).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XP Mode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تعتمد على تقنية التشغيل الافتراضي لتسمح لمستخدمي وندوز7 بتشغيل ويندوز اكس بي بشكل ضمني.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برنامج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Problem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Steps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Recorder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لتسجيل مجموعة حركات الماوس و الويندوز, يفيد في حل مشاكل الحاسوب من خلال ارسال الملف المسجل الى الشخص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الخبير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0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الكيان البرمجي: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يمثل النصف الثاني من منظومة الحاسوب الالي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مجموعة من البرامج الاساسية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نظم التشغيل (</a:t>
            </a:r>
            <a:r>
              <a:rPr lang="en-US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perating System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اهم جزء من البرمجيات.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وظيفته الاساسية التخاطب بين الحاسوب و ملحقاته من جهة و الانسان (المستخدم) من جهة اخرى.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30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79304" y="1738647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مهام نظم التشغيل: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تسجيل الاخطاء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الفحص و التحكم بوصول البيانات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 بأجهزة الادخال و الاخراج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ادارة الذاكرة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RAM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تبادل البيانات بين القرص الصلب و الذاكرة الرئيسية</a:t>
            </a:r>
          </a:p>
        </p:txBody>
      </p:sp>
    </p:spTree>
    <p:extLst>
      <p:ext uri="{BB962C8B-B14F-4D97-AF65-F5344CB8AC3E}">
        <p14:creationId xmlns:p14="http://schemas.microsoft.com/office/powerpoint/2010/main" val="105543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البرامج التطبيقية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Application Programs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لأداء وظيفة ( او مجموعة وظائف) بموضع محدد.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 برامج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الأوفيس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لتنظيم العمل المكتبي و برنامج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الاوتوكاد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للرسم الهندسي و ال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GIS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لنظم المعلومات الجغرافية</a:t>
            </a: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6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لغات البرمجة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Programing Languages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خاصة تستخدم للتخاطب بين المبرمج و الحاسوب.</a:t>
            </a: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595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30820" y="1429555"/>
            <a:ext cx="8694845" cy="5628068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تقسم لغات البرمجة الى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الادنى: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مفرداتها عن لغة الانسان (تستخدم النظام الثنائي او لغة الالة 0,1)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صعبة لا يحسن استخدامها سوى قلة من المبرمجين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المتوسط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بين لغة الالة و لغات المستوى العالي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لغة تسمى لغة التجميع 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Assembly language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العالي: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مفرداتها شبيه او قريبة الى لغة الانسان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سهولة الكتابة بها و سهولة اكتشاف الاخطاء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امثلة: بيسك, باسكال, 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C++</a:t>
            </a:r>
          </a:p>
          <a:p>
            <a:pPr marL="514350" indent="-514350" algn="r" rtl="1">
              <a:buFont typeface="+mj-lt"/>
              <a:buAutoNum type="arabicPeriod"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601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نظام التشغيل: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مجموعة من البرمجيات التي تسيطر و تخاطب المكونات المادية للحاسوب.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79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وظائف نظام التشغيل: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التعرف على المكونات المادية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 في طريقة عمل كل جزء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ادارة و ترتيب المهام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الربط بين الأجزاء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كفاءة التشغيل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96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1075</TotalTime>
  <Words>591</Words>
  <Application>Microsoft Office PowerPoint</Application>
  <PresentationFormat>مخصص</PresentationFormat>
  <Paragraphs>97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Slice</vt:lpstr>
      <vt:lpstr>المحاضرة الرابعة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al marsa center</cp:lastModifiedBy>
  <cp:revision>100</cp:revision>
  <dcterms:created xsi:type="dcterms:W3CDTF">2017-03-12T18:49:09Z</dcterms:created>
  <dcterms:modified xsi:type="dcterms:W3CDTF">2019-12-18T18:33:22Z</dcterms:modified>
</cp:coreProperties>
</file>